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86" r:id="rId16"/>
    <p:sldId id="270" r:id="rId17"/>
    <p:sldId id="272" r:id="rId18"/>
    <p:sldId id="285" r:id="rId19"/>
    <p:sldId id="271" r:id="rId20"/>
    <p:sldId id="273" r:id="rId21"/>
    <p:sldId id="276" r:id="rId22"/>
    <p:sldId id="277" r:id="rId23"/>
    <p:sldId id="283" r:id="rId24"/>
    <p:sldId id="278" r:id="rId25"/>
    <p:sldId id="279" r:id="rId26"/>
    <p:sldId id="280" r:id="rId27"/>
    <p:sldId id="284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3660-5721-43C0-A3E9-06FD01CEB0EA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862-978B-43CC-86C3-93969A878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3660-5721-43C0-A3E9-06FD01CEB0EA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862-978B-43CC-86C3-93969A878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3660-5721-43C0-A3E9-06FD01CEB0EA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862-978B-43CC-86C3-93969A878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3660-5721-43C0-A3E9-06FD01CEB0EA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862-978B-43CC-86C3-93969A878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3660-5721-43C0-A3E9-06FD01CEB0EA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862-978B-43CC-86C3-93969A878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3660-5721-43C0-A3E9-06FD01CEB0EA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862-978B-43CC-86C3-93969A878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3660-5721-43C0-A3E9-06FD01CEB0EA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862-978B-43CC-86C3-93969A878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3660-5721-43C0-A3E9-06FD01CEB0EA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862-978B-43CC-86C3-93969A878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3660-5721-43C0-A3E9-06FD01CEB0EA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862-978B-43CC-86C3-93969A878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3660-5721-43C0-A3E9-06FD01CEB0EA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862-978B-43CC-86C3-93969A878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3660-5721-43C0-A3E9-06FD01CEB0EA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862-978B-43CC-86C3-93969A878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B3660-5721-43C0-A3E9-06FD01CEB0EA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B7862-978B-43CC-86C3-93969A878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315200" cy="381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1992</a:t>
            </a:r>
            <a:r>
              <a:rPr lang="en-US" sz="1600" b="1" dirty="0" smtClean="0">
                <a:solidFill>
                  <a:srgbClr val="FFFF00"/>
                </a:solidFill>
              </a:rPr>
              <a:t> Paris</a:t>
            </a:r>
            <a:r>
              <a:rPr lang="en-US" sz="1600" dirty="0" smtClean="0">
                <a:solidFill>
                  <a:schemeClr val="bg1"/>
                </a:solidFill>
              </a:rPr>
              <a:t>, Mons &amp; Brussels Belgium, and Mosel Valley Germany (Joseph and Karla Wunderlich)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 descr="Europe 1992 Paris Mons Mosel Valle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00272"/>
            <a:ext cx="4431792" cy="3157728"/>
          </a:xfrm>
          <a:prstGeom prst="rect">
            <a:avLst/>
          </a:prstGeom>
        </p:spPr>
      </p:pic>
      <p:pic>
        <p:nvPicPr>
          <p:cNvPr id="5" name="Picture 4" descr="Europe 1992 Paris Mons Mosel Valley 2.jpg"/>
          <p:cNvPicPr>
            <a:picLocks noChangeAspect="1"/>
          </p:cNvPicPr>
          <p:nvPr/>
        </p:nvPicPr>
        <p:blipFill>
          <a:blip r:embed="rId3" cstate="print"/>
          <a:srcRect r="2054" b="2906"/>
          <a:stretch>
            <a:fillRect/>
          </a:stretch>
        </p:blipFill>
        <p:spPr>
          <a:xfrm>
            <a:off x="0" y="381000"/>
            <a:ext cx="4458682" cy="3124200"/>
          </a:xfrm>
          <a:prstGeom prst="rect">
            <a:avLst/>
          </a:prstGeom>
        </p:spPr>
      </p:pic>
      <p:pic>
        <p:nvPicPr>
          <p:cNvPr id="7" name="Picture 6" descr="Europe 1992 Paris Mons Mosel Valley 3.jpg"/>
          <p:cNvPicPr>
            <a:picLocks noChangeAspect="1"/>
          </p:cNvPicPr>
          <p:nvPr/>
        </p:nvPicPr>
        <p:blipFill>
          <a:blip r:embed="rId4" cstate="print"/>
          <a:srcRect t="37910" r="64139" b="26874"/>
          <a:stretch>
            <a:fillRect/>
          </a:stretch>
        </p:blipFill>
        <p:spPr>
          <a:xfrm>
            <a:off x="4648200" y="381000"/>
            <a:ext cx="4495800" cy="3124200"/>
          </a:xfrm>
          <a:prstGeom prst="rect">
            <a:avLst/>
          </a:prstGeom>
        </p:spPr>
      </p:pic>
      <p:pic>
        <p:nvPicPr>
          <p:cNvPr id="9" name="Picture 8" descr="Europe 1992 Paris Mons Mosel Valley 3.jpg"/>
          <p:cNvPicPr>
            <a:picLocks noChangeAspect="1"/>
          </p:cNvPicPr>
          <p:nvPr/>
        </p:nvPicPr>
        <p:blipFill>
          <a:blip r:embed="rId5" cstate="print"/>
          <a:srcRect l="1695" t="384"/>
          <a:stretch>
            <a:fillRect/>
          </a:stretch>
        </p:blipFill>
        <p:spPr>
          <a:xfrm>
            <a:off x="4648200" y="3679934"/>
            <a:ext cx="4495800" cy="3178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urope 1992 Paris Mons Mosel Valley 5.jpg"/>
          <p:cNvPicPr>
            <a:picLocks noChangeAspect="1"/>
          </p:cNvPicPr>
          <p:nvPr/>
        </p:nvPicPr>
        <p:blipFill>
          <a:blip r:embed="rId2" cstate="print"/>
          <a:srcRect r="2058" b="2901"/>
          <a:stretch>
            <a:fillRect/>
          </a:stretch>
        </p:blipFill>
        <p:spPr>
          <a:xfrm>
            <a:off x="0" y="429025"/>
            <a:ext cx="9144000" cy="6428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urope 1992 Paris Mons Mosel Valley 13.jpg"/>
          <p:cNvPicPr>
            <a:picLocks noChangeAspect="1"/>
          </p:cNvPicPr>
          <p:nvPr/>
        </p:nvPicPr>
        <p:blipFill>
          <a:blip r:embed="rId2" cstate="print"/>
          <a:srcRect r="2055" b="2907"/>
          <a:stretch>
            <a:fillRect/>
          </a:stretch>
        </p:blipFill>
        <p:spPr>
          <a:xfrm>
            <a:off x="0" y="450831"/>
            <a:ext cx="9144000" cy="6407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urope 1992 Paris Mons Mosel Valley 16.jpg"/>
          <p:cNvPicPr>
            <a:picLocks noChangeAspect="1"/>
          </p:cNvPicPr>
          <p:nvPr/>
        </p:nvPicPr>
        <p:blipFill>
          <a:blip r:embed="rId2" cstate="print"/>
          <a:srcRect r="2055" b="2901"/>
          <a:stretch>
            <a:fillRect/>
          </a:stretch>
        </p:blipFill>
        <p:spPr>
          <a:xfrm>
            <a:off x="0" y="438016"/>
            <a:ext cx="9144000" cy="6419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urope 1992 Paris Mons Mosel Valley 14.jpg"/>
          <p:cNvPicPr>
            <a:picLocks noChangeAspect="1"/>
          </p:cNvPicPr>
          <p:nvPr/>
        </p:nvPicPr>
        <p:blipFill>
          <a:blip r:embed="rId2" cstate="print"/>
          <a:srcRect r="2046" b="2901"/>
          <a:stretch>
            <a:fillRect/>
          </a:stretch>
        </p:blipFill>
        <p:spPr>
          <a:xfrm>
            <a:off x="1" y="464841"/>
            <a:ext cx="9144000" cy="6393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urope 1992 Paris Mons Mosel Valley 17.jpg"/>
          <p:cNvPicPr>
            <a:picLocks noChangeAspect="1"/>
          </p:cNvPicPr>
          <p:nvPr/>
        </p:nvPicPr>
        <p:blipFill>
          <a:blip r:embed="rId2" cstate="print"/>
          <a:srcRect r="2879" b="2066"/>
          <a:stretch>
            <a:fillRect/>
          </a:stretch>
        </p:blipFill>
        <p:spPr>
          <a:xfrm>
            <a:off x="533400" y="1219200"/>
            <a:ext cx="3200400" cy="4497006"/>
          </a:xfrm>
          <a:prstGeom prst="rect">
            <a:avLst/>
          </a:prstGeom>
        </p:spPr>
      </p:pic>
      <p:pic>
        <p:nvPicPr>
          <p:cNvPr id="5" name="Picture 4" descr="Europe 1992 Paris Mons Mosel Valley 18.jpg"/>
          <p:cNvPicPr>
            <a:picLocks noChangeAspect="1"/>
          </p:cNvPicPr>
          <p:nvPr/>
        </p:nvPicPr>
        <p:blipFill>
          <a:blip r:embed="rId3" cstate="print"/>
          <a:srcRect r="2852" b="2060"/>
          <a:stretch>
            <a:fillRect/>
          </a:stretch>
        </p:blipFill>
        <p:spPr>
          <a:xfrm>
            <a:off x="4406882" y="381000"/>
            <a:ext cx="4534962" cy="6327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7315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1992 Paris,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Mons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&amp; Brussels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Belgium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and Mosel Valley Germany (Joseph and Karla Wunderlich)</a:t>
            </a:r>
          </a:p>
        </p:txBody>
      </p:sp>
      <p:pic>
        <p:nvPicPr>
          <p:cNvPr id="8" name="Picture 7" descr="Europe 1992 Paris Mons Mosel Valley 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533400"/>
            <a:ext cx="4306984" cy="6019800"/>
          </a:xfrm>
          <a:prstGeom prst="rect">
            <a:avLst/>
          </a:prstGeom>
        </p:spPr>
      </p:pic>
      <p:pic>
        <p:nvPicPr>
          <p:cNvPr id="10" name="Picture 9" descr="Europe 1992 Paris Mons Mosel Valley 24.jpg"/>
          <p:cNvPicPr>
            <a:picLocks noChangeAspect="1"/>
          </p:cNvPicPr>
          <p:nvPr/>
        </p:nvPicPr>
        <p:blipFill>
          <a:blip r:embed="rId3" cstate="print"/>
          <a:srcRect r="2885" b="2052"/>
          <a:stretch>
            <a:fillRect/>
          </a:stretch>
        </p:blipFill>
        <p:spPr>
          <a:xfrm>
            <a:off x="228600" y="533400"/>
            <a:ext cx="4245807" cy="6019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urope 1992 Paris Mons Mosel Valley 19.jpg"/>
          <p:cNvPicPr>
            <a:picLocks noChangeAspect="1"/>
          </p:cNvPicPr>
          <p:nvPr/>
        </p:nvPicPr>
        <p:blipFill>
          <a:blip r:embed="rId2" cstate="print"/>
          <a:srcRect r="2060" b="2896"/>
          <a:stretch>
            <a:fillRect/>
          </a:stretch>
        </p:blipFill>
        <p:spPr>
          <a:xfrm>
            <a:off x="0" y="407184"/>
            <a:ext cx="9144000" cy="6450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urope 1992 Paris Mons Mosel Valley 19.jpg"/>
          <p:cNvPicPr>
            <a:picLocks noChangeAspect="1"/>
          </p:cNvPicPr>
          <p:nvPr/>
        </p:nvPicPr>
        <p:blipFill>
          <a:blip r:embed="rId2" cstate="print"/>
          <a:srcRect l="58764" t="57709" r="2060" b="99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urope 1992 Paris Mons Mosel Valley 20.jpg"/>
          <p:cNvPicPr>
            <a:picLocks noChangeAspect="1"/>
          </p:cNvPicPr>
          <p:nvPr/>
        </p:nvPicPr>
        <p:blipFill>
          <a:blip r:embed="rId2" cstate="print"/>
          <a:srcRect r="2896" b="2058"/>
          <a:stretch>
            <a:fillRect/>
          </a:stretch>
        </p:blipFill>
        <p:spPr>
          <a:xfrm>
            <a:off x="228600" y="914400"/>
            <a:ext cx="3699672" cy="5251621"/>
          </a:xfrm>
          <a:prstGeom prst="rect">
            <a:avLst/>
          </a:prstGeom>
        </p:spPr>
      </p:pic>
      <p:pic>
        <p:nvPicPr>
          <p:cNvPr id="7" name="Picture 6" descr="Europe 1992 Paris Mons Mosel Valley 20.jpg"/>
          <p:cNvPicPr>
            <a:picLocks noChangeAspect="1"/>
          </p:cNvPicPr>
          <p:nvPr/>
        </p:nvPicPr>
        <p:blipFill>
          <a:blip r:embed="rId3" cstate="print"/>
          <a:srcRect l="35552" t="58484" r="37742" b="26535"/>
          <a:stretch>
            <a:fillRect/>
          </a:stretch>
        </p:blipFill>
        <p:spPr>
          <a:xfrm>
            <a:off x="4226558" y="1724525"/>
            <a:ext cx="4765042" cy="3761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urope 1992 Paris Mons Mosel Valley 20.jpg"/>
          <p:cNvPicPr>
            <a:picLocks noChangeAspect="1"/>
          </p:cNvPicPr>
          <p:nvPr/>
        </p:nvPicPr>
        <p:blipFill>
          <a:blip r:embed="rId2" cstate="print"/>
          <a:srcRect l="951" t="140" r="2857" b="2055"/>
          <a:stretch>
            <a:fillRect/>
          </a:stretch>
        </p:blipFill>
        <p:spPr>
          <a:xfrm>
            <a:off x="152400" y="457200"/>
            <a:ext cx="4419600" cy="6248400"/>
          </a:xfrm>
          <a:prstGeom prst="rect">
            <a:avLst/>
          </a:prstGeom>
        </p:spPr>
      </p:pic>
      <p:pic>
        <p:nvPicPr>
          <p:cNvPr id="5" name="Picture 4" descr="Europe 1992 Paris Mons Mosel Valley 21.jpg"/>
          <p:cNvPicPr>
            <a:picLocks noChangeAspect="1"/>
          </p:cNvPicPr>
          <p:nvPr/>
        </p:nvPicPr>
        <p:blipFill>
          <a:blip r:embed="rId3" cstate="print"/>
          <a:srcRect l="14286" t="13127" r="44619" b="2068"/>
          <a:stretch>
            <a:fillRect/>
          </a:stretch>
        </p:blipFill>
        <p:spPr>
          <a:xfrm>
            <a:off x="4724400" y="457200"/>
            <a:ext cx="4267200" cy="62484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7315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1992 Paris, Mons &amp;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Brussels Belgium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and Mosel Valley Germany (Joseph and Karla Wunderlich)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urope 1992 Paris Mons Mosel Valley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409" b="580"/>
          <a:stretch>
            <a:fillRect/>
          </a:stretch>
        </p:blipFill>
        <p:spPr>
          <a:xfrm>
            <a:off x="-1" y="419618"/>
            <a:ext cx="9144001" cy="6438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7315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1992 Paris, Mons &amp;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Brussels Belgium, and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Mosel Valley Germany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(Joseph and Karla Wunderlich)</a:t>
            </a:r>
          </a:p>
        </p:txBody>
      </p:sp>
      <p:pic>
        <p:nvPicPr>
          <p:cNvPr id="8" name="Picture 7" descr="Europe 1992 Paris Mons Mosel Valley 25 .jpg"/>
          <p:cNvPicPr>
            <a:picLocks noChangeAspect="1"/>
          </p:cNvPicPr>
          <p:nvPr/>
        </p:nvPicPr>
        <p:blipFill>
          <a:blip r:embed="rId2" cstate="print"/>
          <a:srcRect r="2058" b="2901"/>
          <a:stretch>
            <a:fillRect/>
          </a:stretch>
        </p:blipFill>
        <p:spPr>
          <a:xfrm>
            <a:off x="1" y="429025"/>
            <a:ext cx="9144000" cy="6428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urope 1992 Paris Mons Mosel Valley 26.jpg"/>
          <p:cNvPicPr>
            <a:picLocks noChangeAspect="1"/>
          </p:cNvPicPr>
          <p:nvPr/>
        </p:nvPicPr>
        <p:blipFill>
          <a:blip r:embed="rId2" cstate="print"/>
          <a:srcRect r="2052" b="2896"/>
          <a:stretch>
            <a:fillRect/>
          </a:stretch>
        </p:blipFill>
        <p:spPr>
          <a:xfrm>
            <a:off x="0" y="434212"/>
            <a:ext cx="9144000" cy="6423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urope 1992 Paris Mons Mosel Valley 27.jpg"/>
          <p:cNvPicPr>
            <a:picLocks noChangeAspect="1"/>
          </p:cNvPicPr>
          <p:nvPr/>
        </p:nvPicPr>
        <p:blipFill>
          <a:blip r:embed="rId2" cstate="print"/>
          <a:srcRect r="2063" b="2896"/>
          <a:stretch>
            <a:fillRect/>
          </a:stretch>
        </p:blipFill>
        <p:spPr>
          <a:xfrm>
            <a:off x="0" y="398124"/>
            <a:ext cx="9144000" cy="6459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urope 1992 Paris Mons Mosel Valley 27.jpg"/>
          <p:cNvPicPr>
            <a:picLocks noChangeAspect="1"/>
          </p:cNvPicPr>
          <p:nvPr/>
        </p:nvPicPr>
        <p:blipFill>
          <a:blip r:embed="rId2" cstate="print"/>
          <a:srcRect l="29381" t="44415" r="17570" b="2896"/>
          <a:stretch>
            <a:fillRect/>
          </a:stretch>
        </p:blipFill>
        <p:spPr>
          <a:xfrm>
            <a:off x="0" y="386862"/>
            <a:ext cx="9144000" cy="6471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urope 1992 Paris Mons Mosel Valley 28.jpg"/>
          <p:cNvPicPr>
            <a:picLocks noChangeAspect="1"/>
          </p:cNvPicPr>
          <p:nvPr/>
        </p:nvPicPr>
        <p:blipFill>
          <a:blip r:embed="rId2" cstate="print"/>
          <a:srcRect r="2863"/>
          <a:stretch>
            <a:fillRect/>
          </a:stretch>
        </p:blipFill>
        <p:spPr>
          <a:xfrm>
            <a:off x="152400" y="762000"/>
            <a:ext cx="4174295" cy="5937504"/>
          </a:xfrm>
          <a:prstGeom prst="rect">
            <a:avLst/>
          </a:prstGeom>
        </p:spPr>
      </p:pic>
      <p:pic>
        <p:nvPicPr>
          <p:cNvPr id="7" name="Picture 6" descr="Europe 1992 Paris Mons Mosel Valley 28.jpg"/>
          <p:cNvPicPr>
            <a:picLocks noChangeAspect="1"/>
          </p:cNvPicPr>
          <p:nvPr/>
        </p:nvPicPr>
        <p:blipFill>
          <a:blip r:embed="rId2" cstate="print"/>
          <a:srcRect t="61505" r="60009"/>
          <a:stretch>
            <a:fillRect/>
          </a:stretch>
        </p:blipFill>
        <p:spPr>
          <a:xfrm>
            <a:off x="4495800" y="737616"/>
            <a:ext cx="4514707" cy="6004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urope 1992 Paris Mons Mosel Valley 29.jpg"/>
          <p:cNvPicPr>
            <a:picLocks noChangeAspect="1"/>
          </p:cNvPicPr>
          <p:nvPr/>
        </p:nvPicPr>
        <p:blipFill>
          <a:blip r:embed="rId2" cstate="print"/>
          <a:srcRect r="2058" b="2901"/>
          <a:stretch>
            <a:fillRect/>
          </a:stretch>
        </p:blipFill>
        <p:spPr>
          <a:xfrm>
            <a:off x="0" y="429027"/>
            <a:ext cx="9144000" cy="6428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urope 1992 Paris Mons Mosel Valley 30.jpg"/>
          <p:cNvPicPr>
            <a:picLocks noChangeAspect="1"/>
          </p:cNvPicPr>
          <p:nvPr/>
        </p:nvPicPr>
        <p:blipFill>
          <a:blip r:embed="rId2" cstate="print"/>
          <a:srcRect r="2885" b="2066"/>
          <a:stretch>
            <a:fillRect/>
          </a:stretch>
        </p:blipFill>
        <p:spPr>
          <a:xfrm>
            <a:off x="228600" y="457200"/>
            <a:ext cx="4441677" cy="6253530"/>
          </a:xfrm>
          <a:prstGeom prst="rect">
            <a:avLst/>
          </a:prstGeom>
        </p:spPr>
      </p:pic>
      <p:pic>
        <p:nvPicPr>
          <p:cNvPr id="5" name="Picture 4" descr="Europe 1992 Paris Mons Mosel Valley 30.jpg"/>
          <p:cNvPicPr>
            <a:picLocks noChangeAspect="1"/>
          </p:cNvPicPr>
          <p:nvPr/>
        </p:nvPicPr>
        <p:blipFill>
          <a:blip r:embed="rId2" cstate="print"/>
          <a:srcRect l="46169" t="73988" r="34898" b="2066"/>
          <a:stretch>
            <a:fillRect/>
          </a:stretch>
        </p:blipFill>
        <p:spPr>
          <a:xfrm>
            <a:off x="5181600" y="457200"/>
            <a:ext cx="3505200" cy="6189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urope 1992 Paris Mons Mosel Valley 32.jpg"/>
          <p:cNvPicPr>
            <a:picLocks noChangeAspect="1"/>
          </p:cNvPicPr>
          <p:nvPr/>
        </p:nvPicPr>
        <p:blipFill>
          <a:blip r:embed="rId2" cstate="print"/>
          <a:srcRect r="2879" b="2066"/>
          <a:stretch>
            <a:fillRect/>
          </a:stretch>
        </p:blipFill>
        <p:spPr>
          <a:xfrm>
            <a:off x="228600" y="486307"/>
            <a:ext cx="4419600" cy="6210149"/>
          </a:xfrm>
          <a:prstGeom prst="rect">
            <a:avLst/>
          </a:prstGeom>
        </p:spPr>
      </p:pic>
      <p:pic>
        <p:nvPicPr>
          <p:cNvPr id="8" name="Picture 7" descr="Europe 1992 Paris Mons Mosel Valley 32.jpg"/>
          <p:cNvPicPr>
            <a:picLocks noChangeAspect="1"/>
          </p:cNvPicPr>
          <p:nvPr/>
        </p:nvPicPr>
        <p:blipFill>
          <a:blip r:embed="rId2" cstate="print"/>
          <a:srcRect l="17653" t="73375" r="68849" b="2066"/>
          <a:stretch>
            <a:fillRect/>
          </a:stretch>
        </p:blipFill>
        <p:spPr>
          <a:xfrm>
            <a:off x="7086600" y="2362200"/>
            <a:ext cx="1704315" cy="4321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urope 1992 Paris Mons Mosel Valley 33.jpg"/>
          <p:cNvPicPr>
            <a:picLocks noChangeAspect="1"/>
          </p:cNvPicPr>
          <p:nvPr/>
        </p:nvPicPr>
        <p:blipFill>
          <a:blip r:embed="rId2" cstate="print"/>
          <a:srcRect r="2879" b="2066"/>
          <a:stretch>
            <a:fillRect/>
          </a:stretch>
        </p:blipFill>
        <p:spPr>
          <a:xfrm>
            <a:off x="152400" y="379235"/>
            <a:ext cx="4495800" cy="6317221"/>
          </a:xfrm>
          <a:prstGeom prst="rect">
            <a:avLst/>
          </a:prstGeom>
        </p:spPr>
      </p:pic>
      <p:pic>
        <p:nvPicPr>
          <p:cNvPr id="4" name="Picture 3" descr="Europe 1992 Paris Mons Mosel Valley 34.jpg"/>
          <p:cNvPicPr>
            <a:picLocks noChangeAspect="1"/>
          </p:cNvPicPr>
          <p:nvPr/>
        </p:nvPicPr>
        <p:blipFill>
          <a:blip r:embed="rId3" cstate="print"/>
          <a:srcRect l="32900" t="18629" r="29480" b="1737"/>
          <a:stretch>
            <a:fillRect/>
          </a:stretch>
        </p:blipFill>
        <p:spPr>
          <a:xfrm>
            <a:off x="4876800" y="2971800"/>
            <a:ext cx="2489200" cy="3733800"/>
          </a:xfrm>
          <a:prstGeom prst="rect">
            <a:avLst/>
          </a:prstGeom>
        </p:spPr>
      </p:pic>
      <p:pic>
        <p:nvPicPr>
          <p:cNvPr id="5" name="Picture 4" descr="Europe 1992 Paris Mons Mosel Valley 31.jpg"/>
          <p:cNvPicPr>
            <a:picLocks noChangeAspect="1"/>
          </p:cNvPicPr>
          <p:nvPr/>
        </p:nvPicPr>
        <p:blipFill>
          <a:blip r:embed="rId4" cstate="print"/>
          <a:srcRect l="13582" t="29000" r="22085" b="16216"/>
          <a:stretch>
            <a:fillRect/>
          </a:stretch>
        </p:blipFill>
        <p:spPr>
          <a:xfrm>
            <a:off x="4876800" y="381000"/>
            <a:ext cx="4040777" cy="2438400"/>
          </a:xfrm>
          <a:prstGeom prst="rect">
            <a:avLst/>
          </a:prstGeom>
          <a:scene3d>
            <a:camera prst="orthographicFront">
              <a:rot lat="0" lon="21599969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urope 1992 Paris Mons Mosel Valley 10.jpg"/>
          <p:cNvPicPr>
            <a:picLocks noChangeAspect="1"/>
          </p:cNvPicPr>
          <p:nvPr/>
        </p:nvPicPr>
        <p:blipFill>
          <a:blip r:embed="rId2" cstate="print"/>
          <a:srcRect l="13334" t="597" r="1667" b="615"/>
          <a:stretch>
            <a:fillRect/>
          </a:stretch>
        </p:blipFill>
        <p:spPr>
          <a:xfrm>
            <a:off x="5105400" y="457200"/>
            <a:ext cx="3886200" cy="6285475"/>
          </a:xfrm>
          <a:prstGeom prst="rect">
            <a:avLst/>
          </a:prstGeom>
        </p:spPr>
      </p:pic>
      <p:pic>
        <p:nvPicPr>
          <p:cNvPr id="5" name="Picture 4" descr="Europe 1992 Paris Mons Mosel Valley 8.jpg"/>
          <p:cNvPicPr>
            <a:picLocks noChangeAspect="1"/>
          </p:cNvPicPr>
          <p:nvPr/>
        </p:nvPicPr>
        <p:blipFill>
          <a:blip r:embed="rId3" cstate="print"/>
          <a:srcRect l="11667" t="15151" r="4745" b="3038"/>
          <a:stretch>
            <a:fillRect/>
          </a:stretch>
        </p:blipFill>
        <p:spPr>
          <a:xfrm>
            <a:off x="-13952" y="473635"/>
            <a:ext cx="4509752" cy="615576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28800" y="0"/>
            <a:ext cx="6858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urope 1992 Paris Mons Mosel Valley 10.jpg"/>
          <p:cNvPicPr>
            <a:picLocks noChangeAspect="1"/>
          </p:cNvPicPr>
          <p:nvPr/>
        </p:nvPicPr>
        <p:blipFill>
          <a:blip r:embed="rId2" cstate="print"/>
          <a:srcRect l="14730" t="56666" r="1667" b="615"/>
          <a:stretch>
            <a:fillRect/>
          </a:stretch>
        </p:blipFill>
        <p:spPr>
          <a:xfrm>
            <a:off x="152400" y="457200"/>
            <a:ext cx="8839201" cy="6285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urope 1992 Paris Mons Mosel Valley 11.jpg"/>
          <p:cNvPicPr>
            <a:picLocks noChangeAspect="1"/>
          </p:cNvPicPr>
          <p:nvPr/>
        </p:nvPicPr>
        <p:blipFill>
          <a:blip r:embed="rId2" cstate="print"/>
          <a:srcRect l="1695" t="1773" r="3390" b="617"/>
          <a:stretch>
            <a:fillRect/>
          </a:stretch>
        </p:blipFill>
        <p:spPr>
          <a:xfrm>
            <a:off x="228600" y="283781"/>
            <a:ext cx="4495800" cy="6407779"/>
          </a:xfrm>
          <a:prstGeom prst="rect">
            <a:avLst/>
          </a:prstGeom>
        </p:spPr>
      </p:pic>
      <p:pic>
        <p:nvPicPr>
          <p:cNvPr id="6" name="Picture 5" descr="Europe 1992 Paris Mons Mosel Valley 12.jpg"/>
          <p:cNvPicPr>
            <a:picLocks noChangeAspect="1"/>
          </p:cNvPicPr>
          <p:nvPr/>
        </p:nvPicPr>
        <p:blipFill>
          <a:blip r:embed="rId3" cstate="print"/>
          <a:srcRect l="17791" t="13217" r="2195" b="275"/>
          <a:stretch>
            <a:fillRect/>
          </a:stretch>
        </p:blipFill>
        <p:spPr>
          <a:xfrm>
            <a:off x="5029200" y="685800"/>
            <a:ext cx="41148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urope 1992 Paris Mons Mosel Valley 12.jpg"/>
          <p:cNvPicPr>
            <a:picLocks noChangeAspect="1"/>
          </p:cNvPicPr>
          <p:nvPr/>
        </p:nvPicPr>
        <p:blipFill>
          <a:blip r:embed="rId2" cstate="print"/>
          <a:srcRect l="28163" t="60405" r="2195" b="194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urope 1992 Paris Mons Mosel Valley 9.jpg"/>
          <p:cNvPicPr>
            <a:picLocks noChangeAspect="1"/>
          </p:cNvPicPr>
          <p:nvPr/>
        </p:nvPicPr>
        <p:blipFill>
          <a:blip r:embed="rId2" cstate="print"/>
          <a:srcRect l="10049" t="-3732" r="3329" b="2357"/>
          <a:stretch>
            <a:fillRect/>
          </a:stretch>
        </p:blipFill>
        <p:spPr>
          <a:xfrm>
            <a:off x="152400" y="152400"/>
            <a:ext cx="4038600" cy="6556022"/>
          </a:xfrm>
          <a:prstGeom prst="rect">
            <a:avLst/>
          </a:prstGeom>
        </p:spPr>
      </p:pic>
      <p:pic>
        <p:nvPicPr>
          <p:cNvPr id="5" name="Picture 4" descr="Europe 1992 Paris Mons Mosel Valley 15.jpg"/>
          <p:cNvPicPr>
            <a:picLocks noChangeAspect="1"/>
          </p:cNvPicPr>
          <p:nvPr/>
        </p:nvPicPr>
        <p:blipFill>
          <a:blip r:embed="rId3" cstate="print"/>
          <a:srcRect t="-7143"/>
          <a:stretch>
            <a:fillRect/>
          </a:stretch>
        </p:blipFill>
        <p:spPr>
          <a:xfrm>
            <a:off x="4570739" y="0"/>
            <a:ext cx="457326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urope 1992 Paris Mons Mosel Valley 6.jpg"/>
          <p:cNvPicPr>
            <a:picLocks noChangeAspect="1"/>
          </p:cNvPicPr>
          <p:nvPr/>
        </p:nvPicPr>
        <p:blipFill>
          <a:blip r:embed="rId2" cstate="print"/>
          <a:srcRect r="616" b="870"/>
          <a:stretch>
            <a:fillRect/>
          </a:stretch>
        </p:blipFill>
        <p:spPr>
          <a:xfrm>
            <a:off x="0" y="398618"/>
            <a:ext cx="9144000" cy="6459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urope 1992 Paris Mons Mosel Valley 4.jpg"/>
          <p:cNvPicPr>
            <a:picLocks noChangeAspect="1"/>
          </p:cNvPicPr>
          <p:nvPr/>
        </p:nvPicPr>
        <p:blipFill>
          <a:blip r:embed="rId2" cstate="print"/>
          <a:srcRect r="2055" b="2890"/>
          <a:stretch>
            <a:fillRect/>
          </a:stretch>
        </p:blipFill>
        <p:spPr>
          <a:xfrm>
            <a:off x="0" y="412439"/>
            <a:ext cx="9144000" cy="6445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72</Words>
  <Application>Microsoft Office PowerPoint</Application>
  <PresentationFormat>On-screen Show (4:3)</PresentationFormat>
  <Paragraphs>4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1992 Paris, Mons &amp; Brussels Belgium, and Mosel Valley Germany (Joseph and Karla Wunderlich)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Elizabethtown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Elizabethtown College</dc:creator>
  <cp:lastModifiedBy>Elizabethtown College</cp:lastModifiedBy>
  <cp:revision>17</cp:revision>
  <dcterms:created xsi:type="dcterms:W3CDTF">2015-03-07T19:21:29Z</dcterms:created>
  <dcterms:modified xsi:type="dcterms:W3CDTF">2015-03-08T13:54:29Z</dcterms:modified>
</cp:coreProperties>
</file>